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28e33f8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28e33f8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28e33f8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28e33f8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28e33f8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28e33f8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28e33f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28e33f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28e33f8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28e33f8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28e33f8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28e33f8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28e33f8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28e33f8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28e33f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28e33f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28e33f8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28e33f8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28e33f8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28e33f8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28e33f8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28e33f8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28e33f8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28e33f8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28e33f8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28e33f8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28e33f8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28e33f8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28e33f8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28e33f8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28e33f8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28e33f8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28e33f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28e33f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28e33f8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28e33f8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28e33f8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28e33f8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28e33f8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28e33f8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28e33f8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28e33f8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28e33f8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28e33f8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28e33f8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28e33f8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28e33f8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28e33f8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28e33f8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28e33f8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28e33f8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28e33f8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28e33f8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28e33f8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28e33f8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28e33f8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28e33f8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28e33f8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28e33f8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28e33f8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528e33f8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528e33f8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1d528e33f8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1d528e33f8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1d528e33f8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1d528e33f8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28e33f8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28e33f8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1d528e33f8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1d528e33f8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d528e33f8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d528e33f8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1d528e33f8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1d528e33f8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1d528e33f8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1d528e33f8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1d528e33f8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1d528e33f8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1d528e33f8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1d528e33f8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1d528e33f8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1d528e33f8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d528e33f8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1d528e33f8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1d528e33f8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1d528e33f8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1d528e33f8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1d528e33f8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28e33f8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28e33f8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1d528e33f8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1d528e33f8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1d528e33f8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1d528e33f8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1d528e33f8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1d528e33f8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1d528e33f8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31d528e33f8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1d528e33f8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1d528e33f8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1d528e33f8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1d528e33f8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1d528e33f8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1d528e33f8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1d528e33f8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1d528e33f8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1d528e33f8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1d528e33f8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1d528e33f8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1d528e33f8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28e33f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28e33f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1d528e33f8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1d528e33f8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1d528e33f8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1d528e33f8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d528e33f8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d528e33f8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1d528e33f8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1d528e33f8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28e33f8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28e33f8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28e33f8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28e33f8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28e33f8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28e33f8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8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" name="Google Shape;153;p2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" name="Google Shape;154;p2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" name="Google Shape;164;p2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" name="Google Shape;165;p2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" name="Google Shape;175;p2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" name="Google Shape;176;p2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" name="Google Shape;186;p2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" name="Google Shape;187;p2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" name="Google Shape;197;p2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" name="Google Shape;198;p2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066900" y="2577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152400" y="20392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" name="Google Shape;208;p27"/>
          <p:cNvSpPr/>
          <p:nvPr/>
        </p:nvSpPr>
        <p:spPr>
          <a:xfrm>
            <a:off x="152400" y="34090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" name="Google Shape;209;p27"/>
          <p:cNvSpPr/>
          <p:nvPr/>
        </p:nvSpPr>
        <p:spPr>
          <a:xfrm>
            <a:off x="152400" y="527275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" name="Google Shape;219;p2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" name="Google Shape;220;p2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" name="Google Shape;230;p2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1" name="Google Shape;231;p2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41" name="Google Shape;241;p3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2" name="Google Shape;242;p3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2" name="Google Shape;252;p3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53" name="Google Shape;253;p3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" name="Google Shape;65;p1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" name="Google Shape;66;p1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63" name="Google Shape;263;p3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4" name="Google Shape;264;p3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4" name="Google Shape;274;p3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5" name="Google Shape;275;p3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5" name="Google Shape;285;p3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6" name="Google Shape;286;p3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6" name="Google Shape;296;p3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7" name="Google Shape;297;p3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7" name="Google Shape;307;p3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8" name="Google Shape;308;p3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8" name="Google Shape;318;p3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9" name="Google Shape;319;p3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9" name="Google Shape;329;p3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0" name="Google Shape;330;p3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0" name="Google Shape;340;p3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41" name="Google Shape;341;p3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51" name="Google Shape;351;p4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2" name="Google Shape;352;p4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2" name="Google Shape;362;p4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63" name="Google Shape;363;p4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" name="Google Shape;76;p1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" name="Google Shape;77;p1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73" name="Google Shape;373;p4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4" name="Google Shape;374;p4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4" name="Google Shape;384;p4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5" name="Google Shape;385;p4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5" name="Google Shape;395;p4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6" name="Google Shape;396;p4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6" name="Google Shape;406;p4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7" name="Google Shape;407;p4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17" name="Google Shape;417;p4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18" name="Google Shape;418;p4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8" name="Google Shape;428;p4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9" name="Google Shape;429;p4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9" name="Google Shape;439;p4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0" name="Google Shape;440;p4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8</a:t>
            </a:r>
            <a:endParaRPr/>
          </a:p>
        </p:txBody>
      </p:sp>
      <p:sp>
        <p:nvSpPr>
          <p:cNvPr id="837" name="Google Shape;837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4" name="Google Shape;8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8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47" name="Google Shape;847;p8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8" name="Google Shape;848;p8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5" name="Google Shape;8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8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8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8" name="Google Shape;858;p8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59" name="Google Shape;859;p8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" name="Google Shape;87;p1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" name="Google Shape;88;p1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6" name="Google Shape;8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8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69" name="Google Shape;869;p8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0" name="Google Shape;870;p8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7" name="Google Shape;87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8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0" name="Google Shape;880;p8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1" name="Google Shape;881;p8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8" name="Google Shape;8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9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9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1" name="Google Shape;891;p9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92" name="Google Shape;892;p9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9" name="Google Shape;8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9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02" name="Google Shape;902;p9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3" name="Google Shape;903;p9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0" name="Google Shape;91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9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3" name="Google Shape;913;p9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4" name="Google Shape;914;p9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" name="Google Shape;9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9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4" name="Google Shape;924;p9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25" name="Google Shape;925;p9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2" name="Google Shape;9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9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35" name="Google Shape;935;p9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6" name="Google Shape;936;p9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3" name="Google Shape;94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9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6" name="Google Shape;946;p9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47" name="Google Shape;947;p9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4" name="Google Shape;9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9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57" name="Google Shape;957;p9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8" name="Google Shape;958;p9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5" name="Google Shape;96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9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68" name="Google Shape;968;p9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69" name="Google Shape;969;p9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" name="Google Shape;98;p1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" name="Google Shape;99;p1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9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79" name="Google Shape;979;p9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0" name="Google Shape;980;p9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7" name="Google Shape;98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9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0" name="Google Shape;990;p9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1" name="Google Shape;991;p9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8" name="Google Shape;99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0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10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1" name="Google Shape;1001;p10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02" name="Google Shape;1002;p10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9" name="Google Shape;100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0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0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12" name="Google Shape;1012;p10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3" name="Google Shape;1013;p10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0" name="Google Shape;102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0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0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3" name="Google Shape;1023;p10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4" name="Google Shape;1024;p10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1" name="Google Shape;103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0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4" name="Google Shape;1034;p10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35" name="Google Shape;1035;p10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0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45" name="Google Shape;1045;p10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6" name="Google Shape;1046;p10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3" name="Google Shape;105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0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6" name="Google Shape;1056;p10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57" name="Google Shape;1057;p10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4" name="Google Shape;106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0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0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67" name="Google Shape;1067;p10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8" name="Google Shape;1068;p10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5" name="Google Shape;107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0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8" name="Google Shape;1078;p10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79" name="Google Shape;1079;p10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" name="Google Shape;109;p1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" name="Google Shape;110;p1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6" name="Google Shape;108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0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89" name="Google Shape;1089;p10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0" name="Google Shape;1090;p10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7" name="Google Shape;109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0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00" name="Google Shape;1100;p10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1" name="Google Shape;1101;p10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1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1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1" name="Google Shape;1111;p11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12" name="Google Shape;1112;p11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1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1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22" name="Google Shape;1122;p11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3" name="Google Shape;1123;p11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" name="Google Shape;120;p1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" name="Google Shape;121;p1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" name="Google Shape;131;p2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" name="Google Shape;132;p2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" name="Google Shape;142;p2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" name="Google Shape;143;p2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Microsoft Macintosh PowerPoint</Application>
  <PresentationFormat>On-screen Show (16:9)</PresentationFormat>
  <Paragraphs>185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Arial</vt:lpstr>
      <vt:lpstr>Simple Light</vt:lpstr>
      <vt:lpstr>30X DNMs - Run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2024-12-30T20:48:25Z</dcterms:modified>
</cp:coreProperties>
</file>